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4a" ContentType="audio/unknown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87" r:id="rId4"/>
    <p:sldId id="299" r:id="rId5"/>
    <p:sldId id="300" r:id="rId6"/>
    <p:sldId id="288" r:id="rId7"/>
    <p:sldId id="289" r:id="rId8"/>
    <p:sldId id="301" r:id="rId9"/>
    <p:sldId id="294" r:id="rId10"/>
    <p:sldId id="295" r:id="rId11"/>
    <p:sldId id="296" r:id="rId12"/>
    <p:sldId id="303" r:id="rId13"/>
    <p:sldId id="293" r:id="rId14"/>
    <p:sldId id="290" r:id="rId15"/>
    <p:sldId id="298" r:id="rId16"/>
    <p:sldId id="291" r:id="rId17"/>
    <p:sldId id="297" r:id="rId18"/>
    <p:sldId id="304" r:id="rId19"/>
    <p:sldId id="305" r:id="rId20"/>
    <p:sldId id="306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8" autoAdjust="0"/>
    <p:restoredTop sz="94660"/>
  </p:normalViewPr>
  <p:slideViewPr>
    <p:cSldViewPr snapToGrid="0">
      <p:cViewPr>
        <p:scale>
          <a:sx n="80" d="100"/>
          <a:sy n="80" d="100"/>
        </p:scale>
        <p:origin x="-396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AEB6E6-5498-450E-A48E-4033FBECF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47EDBB1-A594-4D7E-981B-58727D3D3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B8F779F-BFCA-448C-A873-29138D66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2C2A0D4-C426-4857-81BA-A85BCAC4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72FA069-E5BB-405D-BA19-9682B515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390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9AC64D-E3D1-4415-A5D3-FF75BED0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448F76C-37D6-47B2-93D1-FCF51BBEE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DA62A6F-82F7-4683-A8B1-3BE0067C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16A89AF-C4F8-4CB6-8699-ECCC555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AFAB56F-2672-47B0-9A1D-B9E1E3F1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251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9D4DDD94-771D-48A1-ABF6-E1A4CBCBF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8054378-9828-49A3-9975-CD067567B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7DD6B38-E609-4E29-B40C-FE11348A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C78A4C6-448E-4688-B3BF-B8C40DCE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7CF2C7F-B11C-4B05-81E8-1976CB76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570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AEB6E6-5498-450E-A48E-4033FBECF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47EDBB1-A594-4D7E-981B-58727D3D3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B8F779F-BFCA-448C-A873-29138D66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2C2A0D4-C426-4857-81BA-A85BCAC4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72FA069-E5BB-405D-BA19-9682B515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7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6C14F1-47AF-4EBF-A83C-416FD6A1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F2E059B-4E36-49EC-BC34-64B3D9ED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26EE575-9B0E-4A2F-B2F4-ADB65526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37D6CC6-4CAB-4B51-B034-3320077E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44D6FB9-2565-4964-9ACC-190115CB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3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85FCA6-EB5D-4F1A-8B17-5D4F7772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C58E947-B305-44F4-83A9-C62E12BA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B6F0208-ACAE-4D25-9C81-2E11B97A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D9E1CEE-2699-40C8-9CA4-CB43C8EE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18473FC-61D2-48B4-B076-E5A30CB4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1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C8303C-DB58-47D8-946F-4BB7D5DB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A18EE21-8D41-451C-ADCD-006E15CAD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91CBA3F-2503-4AA2-8F3A-C00906F2F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7E79221-78BE-41BB-8B20-D5CCD7B1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0C27B08-7690-4157-BB55-9DED47A7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F9A546F-F18E-4EAC-98A1-F89D6683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0D298D-1491-448F-98E1-2BA8124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66A195C-B1BA-4FE3-8274-1ECC6DD6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760A470-5DC5-494E-AEC1-F72E2F059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BE37B4A-6072-467F-8EE1-BC7F65AF3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3E233A2-08AC-496E-9A93-728529296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5D5CC4C-67D5-4688-A6D1-E4ACFDD5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500D4320-3D8C-4C9D-8139-C97A7B72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88496B9F-E8EF-41AA-9407-3F8991EF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2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DB6469-5FCF-4251-BE01-58EE8D44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E9ACA07-7344-4340-9354-3E523845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F92FBB39-55B7-47EA-99BB-AD49E446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1FF60E9-AA6F-4933-8A1F-4910D2B4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1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C2D3296-1C9B-4BDD-AF9A-66B5D9D8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7667B90A-6395-4195-9B1C-946FDE53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810948F-3D73-419C-86CC-BEA43888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21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67DA35-7D74-4641-B930-800460A2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734F030-8CFA-4A38-B352-97D17EAF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025C219-BE10-463F-88A3-0FA3E4D04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8994508-9A4A-4621-8550-0E74F7BC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DCC8EDC-D69E-4E3B-A766-48B217D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E320044-9E7C-446F-A34E-E5AF753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6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6C14F1-47AF-4EBF-A83C-416FD6A1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F2E059B-4E36-49EC-BC34-64B3D9ED4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26EE575-9B0E-4A2F-B2F4-ADB65526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37D6CC6-4CAB-4B51-B034-3320077ED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44D6FB9-2565-4964-9ACC-190115CB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4842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5742B1-1486-42D6-9F4C-ABE643C4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A287BC4-1444-45D2-8422-9024E2EA7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40BEC95-7FAF-4BD0-80E9-08001C087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BFCDA72-AD8A-4747-B0FC-16744DE0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4EACC32-E283-4692-B6C7-20D719F9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60A3074-2772-4D0A-8947-091A5D7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84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C9AC64D-E3D1-4415-A5D3-FF75BED0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4448F76C-37D6-47B2-93D1-FCF51BBEE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DA62A6F-82F7-4683-A8B1-3BE0067C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16A89AF-C4F8-4CB6-8699-ECCC555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AFAB56F-2672-47B0-9A1D-B9E1E3F1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90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9D4DDD94-771D-48A1-ABF6-E1A4CBCBF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8054378-9828-49A3-9975-CD067567B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7DD6B38-E609-4E29-B40C-FE11348A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C78A4C6-448E-4688-B3BF-B8C40DCE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7CF2C7F-B11C-4B05-81E8-1976CB76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9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85FCA6-EB5D-4F1A-8B17-5D4F7772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C58E947-B305-44F4-83A9-C62E12BA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B6F0208-ACAE-4D25-9C81-2E11B97A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D9E1CEE-2699-40C8-9CA4-CB43C8EE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18473FC-61D2-48B4-B076-E5A30CB4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40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C8303C-DB58-47D8-946F-4BB7D5DB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A18EE21-8D41-451C-ADCD-006E15CAD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91CBA3F-2503-4AA2-8F3A-C00906F2F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7E79221-78BE-41BB-8B20-D5CCD7B1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0C27B08-7690-4157-BB55-9DED47A7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F9A546F-F18E-4EAC-98A1-F89D6683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633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0D298D-1491-448F-98E1-2BA8124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66A195C-B1BA-4FE3-8274-1ECC6DD6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F760A470-5DC5-494E-AEC1-F72E2F059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BBE37B4A-6072-467F-8EE1-BC7F65AF3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C3E233A2-08AC-496E-9A93-728529296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5D5CC4C-67D5-4688-A6D1-E4ACFDD5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500D4320-3D8C-4C9D-8139-C97A7B72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88496B9F-E8EF-41AA-9407-3F8991EF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349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DB6469-5FCF-4251-BE01-58EE8D44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BE9ACA07-7344-4340-9354-3E523845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F92FBB39-55B7-47EA-99BB-AD49E446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01FF60E9-AA6F-4933-8A1F-4910D2B4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314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C2D3296-1C9B-4BDD-AF9A-66B5D9D8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7667B90A-6395-4195-9B1C-946FDE533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810948F-3D73-419C-86CC-BEA43888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088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67DA35-7D74-4641-B930-800460A2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734F030-8CFA-4A38-B352-97D17EAF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025C219-BE10-463F-88A3-0FA3E4D04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8994508-9A4A-4621-8550-0E74F7BC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6DCC8EDC-D69E-4E3B-A766-48B217DD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E320044-9E7C-446F-A34E-E5AF753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817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5742B1-1486-42D6-9F4C-ABE643C4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FA287BC4-1444-45D2-8422-9024E2EA7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40BEC95-7FAF-4BD0-80E9-08001C087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BFCDA72-AD8A-4747-B0FC-16744DE0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4EACC32-E283-4692-B6C7-20D719F9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60A3074-2772-4D0A-8947-091A5D7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591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440668E-26AC-4EF6-B0BD-7D6166F3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D58F2-69CE-4BBF-BCB2-B179C4E19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22B82A3-849B-46C6-A2A1-FF5167FB8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0ECAF-DD54-4B96-81E7-851B3A8E350C}" type="datetimeFigureOut">
              <a:rPr lang="es-AR" smtClean="0"/>
              <a:t>20/3/2024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7C0ADF1-AC99-4AC8-902F-5700EC44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66AAA39-6A3C-48FD-87B5-87E20F1B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3BFC3-E15F-40A9-A19B-741F0E92F24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264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440668E-26AC-4EF6-B0BD-7D6166F3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3D58F2-69CE-4BBF-BCB2-B179C4E19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22B82A3-849B-46C6-A2A1-FF5167FB8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0ECAF-DD54-4B96-81E7-851B3A8E350C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20/3/2024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7C0ADF1-AC99-4AC8-902F-5700EC447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66AAA39-6A3C-48FD-87B5-87E20F1BE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3BFC3-E15F-40A9-A19B-741F0E92F24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7" Type="http://schemas.openxmlformats.org/officeDocument/2006/relationships/image" Target="../media/image1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0.mp3"/><Relationship Id="rId7" Type="http://schemas.openxmlformats.org/officeDocument/2006/relationships/image" Target="../media/image2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2.mp3"/><Relationship Id="rId7" Type="http://schemas.openxmlformats.org/officeDocument/2006/relationships/image" Target="../media/image28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12.mp3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751A9CF-69F4-4BF3-A09C-36D5A08D3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AF45B42-BFDC-4700-ABE7-D5CEA359C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WRITER´S ROOM</a:t>
            </a:r>
          </a:p>
        </p:txBody>
      </p:sp>
    </p:spTree>
    <p:extLst>
      <p:ext uri="{BB962C8B-B14F-4D97-AF65-F5344CB8AC3E}">
        <p14:creationId xmlns:p14="http://schemas.microsoft.com/office/powerpoint/2010/main" val="41927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0BB3AF46-5329-4A1B-92CD-C9750936B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0" y="874931"/>
            <a:ext cx="8581488" cy="55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6">
            <a:extLst>
              <a:ext uri="{FF2B5EF4-FFF2-40B4-BE49-F238E27FC236}">
                <a16:creationId xmlns:a16="http://schemas.microsoft.com/office/drawing/2014/main" xmlns="" id="{E309820D-0091-4FC5-B8F8-136A217F5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341" y="329779"/>
            <a:ext cx="7038791" cy="6198152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3382488" y="162494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534888" y="177734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234046" y="217745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234046" y="2533095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234046" y="1860621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an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297381" y="2933205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230087" y="1472540"/>
            <a:ext cx="47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a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986644" y="1480610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cities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019302" y="1824995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emails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986644" y="2189632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people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957944" y="2577560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boxes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628902" y="2244436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019302" y="2911280"/>
            <a:ext cx="128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women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957943" y="4568041"/>
            <a:ext cx="219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They’re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childre</a:t>
            </a:r>
            <a:r>
              <a:rPr lang="es-AR" sz="2000" b="1" dirty="0" smtClean="0">
                <a:solidFill>
                  <a:srgbClr val="FF0000"/>
                </a:solidFill>
              </a:rPr>
              <a:t>n.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054924" y="4874820"/>
            <a:ext cx="185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It’s</a:t>
            </a:r>
            <a:r>
              <a:rPr lang="es-MX" sz="2000" b="1" dirty="0" smtClean="0">
                <a:solidFill>
                  <a:srgbClr val="FF0000"/>
                </a:solidFill>
              </a:rPr>
              <a:t>  a </a:t>
            </a:r>
            <a:r>
              <a:rPr lang="es-MX" sz="2000" b="1" dirty="0" err="1" smtClean="0">
                <a:solidFill>
                  <a:srgbClr val="FF0000"/>
                </a:solidFill>
              </a:rPr>
              <a:t>purse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4962888" y="5272951"/>
            <a:ext cx="207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They’re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men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4986644" y="5628596"/>
            <a:ext cx="26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It’s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an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 err="1" smtClean="0">
                <a:solidFill>
                  <a:srgbClr val="FF0000"/>
                </a:solidFill>
              </a:rPr>
              <a:t>umbrella</a:t>
            </a:r>
            <a:r>
              <a:rPr lang="es-MX" sz="2000" b="1" dirty="0" smtClean="0">
                <a:solidFill>
                  <a:srgbClr val="FF0000"/>
                </a:solidFill>
              </a:rPr>
              <a:t>.</a:t>
            </a:r>
            <a:endParaRPr lang="es-AR" sz="2000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937160" y="6028706"/>
            <a:ext cx="233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>
                <a:solidFill>
                  <a:srgbClr val="FF0000"/>
                </a:solidFill>
              </a:rPr>
              <a:t>They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AR" sz="2000" b="1" dirty="0" smtClean="0">
                <a:solidFill>
                  <a:srgbClr val="FF0000"/>
                </a:solidFill>
              </a:rPr>
              <a:t>‘re </a:t>
            </a:r>
            <a:r>
              <a:rPr lang="es-AR" sz="2000" b="1" dirty="0" err="1" smtClean="0">
                <a:solidFill>
                  <a:srgbClr val="FF0000"/>
                </a:solidFill>
              </a:rPr>
              <a:t>sunglasses</a:t>
            </a:r>
            <a:r>
              <a:rPr lang="es-AR" sz="2000" b="1" dirty="0" smtClean="0">
                <a:solidFill>
                  <a:srgbClr val="FF0000"/>
                </a:solidFill>
              </a:rPr>
              <a:t>.</a:t>
            </a:r>
            <a:endParaRPr lang="es-MX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A_1.54">
            <a:hlinkClick r:id="" action="ppaction://media"/>
            <a:extLst>
              <a:ext uri="{FF2B5EF4-FFF2-40B4-BE49-F238E27FC236}">
                <a16:creationId xmlns:a16="http://schemas.microsoft.com/office/drawing/2014/main" xmlns="" id="{B9B3CF9F-290A-4D05-966E-B88122558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7906" y="4594079"/>
            <a:ext cx="609600" cy="609600"/>
          </a:xfrm>
          <a:prstGeom prst="rect">
            <a:avLst/>
          </a:prstGeom>
        </p:spPr>
      </p:pic>
      <p:pic>
        <p:nvPicPr>
          <p:cNvPr id="6" name="2A_1.53">
            <a:hlinkClick r:id="" action="ppaction://media"/>
            <a:extLst>
              <a:ext uri="{FF2B5EF4-FFF2-40B4-BE49-F238E27FC236}">
                <a16:creationId xmlns:a16="http://schemas.microsoft.com/office/drawing/2014/main" xmlns="" id="{227345F6-75FC-43AB-ABE9-A452594713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7906" y="266417"/>
            <a:ext cx="609600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5BB4DBD0-7299-4A4E-AFD1-B3B23E46138C}"/>
              </a:ext>
            </a:extLst>
          </p:cNvPr>
          <p:cNvSpPr txBox="1"/>
          <p:nvPr/>
        </p:nvSpPr>
        <p:spPr>
          <a:xfrm>
            <a:off x="307916" y="5730957"/>
            <a:ext cx="187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classes 4 boxes 5 </a:t>
            </a:r>
            <a:r>
              <a:rPr lang="fr-FR" dirty="0" err="1"/>
              <a:t>pieces</a:t>
            </a:r>
            <a:r>
              <a:rPr lang="fr-FR" dirty="0"/>
              <a:t> 7 pages</a:t>
            </a:r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41" y="183521"/>
            <a:ext cx="6493333" cy="62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653263" y="278292"/>
            <a:ext cx="1187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Page 12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" name="1 Elipse"/>
          <p:cNvSpPr/>
          <p:nvPr/>
        </p:nvSpPr>
        <p:spPr>
          <a:xfrm>
            <a:off x="3372592" y="5730957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Elipse"/>
          <p:cNvSpPr/>
          <p:nvPr/>
        </p:nvSpPr>
        <p:spPr>
          <a:xfrm>
            <a:off x="6636327" y="5771654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Elipse"/>
          <p:cNvSpPr/>
          <p:nvPr/>
        </p:nvSpPr>
        <p:spPr>
          <a:xfrm>
            <a:off x="7978239" y="5747904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11 Elipse"/>
          <p:cNvSpPr/>
          <p:nvPr/>
        </p:nvSpPr>
        <p:spPr>
          <a:xfrm>
            <a:off x="4724400" y="6082944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60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  <p:bldP spid="2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8000">
              <a:schemeClr val="bg1">
                <a:lumMod val="85000"/>
              </a:schemeClr>
            </a:gs>
            <a:gs pos="92027">
              <a:srgbClr val="DFDDE2"/>
            </a:gs>
            <a:gs pos="72000">
              <a:schemeClr val="accent2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40F03CA-E123-4CA0-AB29-E9ED6671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71501"/>
            <a:ext cx="4711700" cy="111918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s-AR" dirty="0" err="1"/>
              <a:t>What´s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table?</a:t>
            </a:r>
            <a:br>
              <a:rPr lang="es-AR" dirty="0"/>
            </a:b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table </a:t>
            </a:r>
            <a:r>
              <a:rPr lang="es-AR" dirty="0" err="1"/>
              <a:t>tidy</a:t>
            </a:r>
            <a:r>
              <a:rPr lang="es-AR" dirty="0"/>
              <a:t>?</a:t>
            </a:r>
            <a:r>
              <a:rPr lang="es-AR" sz="2400" dirty="0"/>
              <a:t>)</a:t>
            </a:r>
          </a:p>
        </p:txBody>
      </p:sp>
      <p:pic>
        <p:nvPicPr>
          <p:cNvPr id="4" name="2A_1.55">
            <a:hlinkClick r:id="" action="ppaction://media"/>
            <a:extLst>
              <a:ext uri="{FF2B5EF4-FFF2-40B4-BE49-F238E27FC236}">
                <a16:creationId xmlns:a16="http://schemas.microsoft.com/office/drawing/2014/main" xmlns="" id="{5E15986A-C84A-4F41-A102-164DC15B36A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6344" y="2587821"/>
            <a:ext cx="609600" cy="609600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FBD32B34-DB9C-4A82-9E02-83626C76AC0E}"/>
              </a:ext>
            </a:extLst>
          </p:cNvPr>
          <p:cNvSpPr txBox="1"/>
          <p:nvPr/>
        </p:nvSpPr>
        <p:spPr>
          <a:xfrm>
            <a:off x="819396" y="3303435"/>
            <a:ext cx="5130141" cy="33239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2800" b="1" u="sng" dirty="0" err="1">
                <a:solidFill>
                  <a:srgbClr val="FF0000"/>
                </a:solidFill>
              </a:rPr>
              <a:t>Answer</a:t>
            </a:r>
            <a:r>
              <a:rPr lang="es-AR" sz="2800" b="1" u="sng" dirty="0">
                <a:solidFill>
                  <a:srgbClr val="FF0000"/>
                </a:solidFill>
              </a:rPr>
              <a:t> </a:t>
            </a:r>
            <a:r>
              <a:rPr lang="es-AR" sz="2800" b="1" u="sng" dirty="0" err="1">
                <a:solidFill>
                  <a:srgbClr val="FF0000"/>
                </a:solidFill>
              </a:rPr>
              <a:t>these</a:t>
            </a:r>
            <a:r>
              <a:rPr lang="es-AR" sz="2800" b="1" u="sng" dirty="0">
                <a:solidFill>
                  <a:srgbClr val="FF0000"/>
                </a:solidFill>
              </a:rPr>
              <a:t> </a:t>
            </a:r>
            <a:r>
              <a:rPr lang="es-AR" sz="2800" b="1" u="sng" dirty="0" err="1">
                <a:solidFill>
                  <a:srgbClr val="FF0000"/>
                </a:solidFill>
              </a:rPr>
              <a:t>questions</a:t>
            </a:r>
            <a:r>
              <a:rPr lang="es-AR" sz="2800" b="1" u="sng" dirty="0">
                <a:solidFill>
                  <a:srgbClr val="FF0000"/>
                </a:solidFill>
              </a:rPr>
              <a:t>:</a:t>
            </a:r>
          </a:p>
          <a:p>
            <a:endParaRPr lang="es-AR" sz="2800" b="1" u="sng" dirty="0">
              <a:solidFill>
                <a:srgbClr val="FF0000"/>
              </a:solidFill>
            </a:endParaRPr>
          </a:p>
          <a:p>
            <a:r>
              <a:rPr lang="es-AR" sz="2800" b="1" dirty="0" err="1">
                <a:solidFill>
                  <a:srgbClr val="FF0000"/>
                </a:solidFill>
              </a:rPr>
              <a:t>What</a:t>
            </a:r>
            <a:r>
              <a:rPr lang="es-AR" sz="2800" b="1" dirty="0">
                <a:solidFill>
                  <a:srgbClr val="FF0000"/>
                </a:solidFill>
              </a:rPr>
              <a:t> do </a:t>
            </a:r>
            <a:r>
              <a:rPr lang="es-AR" sz="2800" b="1" dirty="0" err="1">
                <a:solidFill>
                  <a:srgbClr val="FF0000"/>
                </a:solidFill>
              </a:rPr>
              <a:t>you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have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on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your</a:t>
            </a:r>
            <a:r>
              <a:rPr lang="es-AR" sz="2800" b="1" dirty="0">
                <a:solidFill>
                  <a:srgbClr val="FF0000"/>
                </a:solidFill>
              </a:rPr>
              <a:t> table </a:t>
            </a:r>
            <a:r>
              <a:rPr lang="es-AR" sz="2800" b="1" dirty="0" err="1">
                <a:solidFill>
                  <a:srgbClr val="FF0000"/>
                </a:solidFill>
              </a:rPr>
              <a:t>or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desk</a:t>
            </a:r>
            <a:r>
              <a:rPr lang="es-AR" sz="2800" b="1" dirty="0" smtClean="0">
                <a:solidFill>
                  <a:srgbClr val="FF0000"/>
                </a:solidFill>
              </a:rPr>
              <a:t>?</a:t>
            </a:r>
          </a:p>
          <a:p>
            <a:endParaRPr lang="es-AR" sz="2800" b="1" dirty="0">
              <a:solidFill>
                <a:srgbClr val="FF0000"/>
              </a:solidFill>
            </a:endParaRPr>
          </a:p>
          <a:p>
            <a:r>
              <a:rPr lang="es-AR" sz="2800" b="1" dirty="0" err="1">
                <a:solidFill>
                  <a:srgbClr val="FF0000"/>
                </a:solidFill>
              </a:rPr>
              <a:t>Is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your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>
                <a:solidFill>
                  <a:srgbClr val="FF0000"/>
                </a:solidFill>
              </a:rPr>
              <a:t>table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tidy</a:t>
            </a:r>
            <a:r>
              <a:rPr lang="es-AR" sz="2800" b="1" dirty="0" smtClean="0">
                <a:solidFill>
                  <a:srgbClr val="FF0000"/>
                </a:solidFill>
              </a:rPr>
              <a:t>, 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</a:t>
            </a:r>
            <a:r>
              <a:rPr lang="es-A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tidy</a:t>
            </a:r>
            <a:r>
              <a:rPr lang="es-AR" sz="2800" b="1" dirty="0" smtClean="0">
                <a:solidFill>
                  <a:srgbClr val="FF0000"/>
                </a:solidFill>
              </a:rPr>
              <a:t>,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s-A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</a:t>
            </a:r>
            <a:r>
              <a:rPr lang="es-AR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tidy</a:t>
            </a:r>
            <a:r>
              <a:rPr lang="es-AR" sz="2800" b="1" dirty="0">
                <a:solidFill>
                  <a:srgbClr val="FF0000"/>
                </a:solidFill>
              </a:rPr>
              <a:t> </a:t>
            </a:r>
            <a:r>
              <a:rPr lang="es-AR" sz="2800" b="1" dirty="0" err="1" smtClean="0">
                <a:solidFill>
                  <a:srgbClr val="FF0000"/>
                </a:solidFill>
              </a:rPr>
              <a:t>or</a:t>
            </a:r>
            <a:r>
              <a:rPr lang="es-AR" sz="2800" b="1" dirty="0" smtClean="0">
                <a:solidFill>
                  <a:srgbClr val="FF0000"/>
                </a:solidFill>
              </a:rPr>
              <a:t>  </a:t>
            </a:r>
            <a:r>
              <a:rPr lang="es-AR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untidy</a:t>
            </a:r>
            <a:r>
              <a:rPr lang="es-AR" sz="2800" b="1" dirty="0" smtClean="0">
                <a:solidFill>
                  <a:srgbClr val="FF0000"/>
                </a:solidFill>
              </a:rPr>
              <a:t>?</a:t>
            </a:r>
          </a:p>
          <a:p>
            <a:endParaRPr lang="es-AR" sz="1400" dirty="0">
              <a:solidFill>
                <a:srgbClr val="FF0000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62" y="170956"/>
            <a:ext cx="5200650" cy="652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17" y="5071700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08" y="5388373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79" y="2573693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79" y="2189953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359" y="2251196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979" y="2980938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17" y="4719875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249" y="3651549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98" y="3320204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249" y="2980825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582" y="2234431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65" y="5081843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90" y="5394197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65" y="4719875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983" y="3998614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983" y="4397378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983" y="2976637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983" y="5716694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92" y="6138499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363" y="5404340"/>
            <a:ext cx="332900" cy="3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2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8000">
              <a:schemeClr val="bg1">
                <a:lumMod val="85000"/>
              </a:schemeClr>
            </a:gs>
            <a:gs pos="92027">
              <a:srgbClr val="DFDDE2"/>
            </a:gs>
            <a:gs pos="72000">
              <a:schemeClr val="accent2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793AF9CF-5FD7-4CE7-A342-D5C3C8F83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954" y="1557549"/>
            <a:ext cx="7851001" cy="52290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F6F79FC-8D5D-4B00-904B-3BE8FD0ED55C}"/>
              </a:ext>
            </a:extLst>
          </p:cNvPr>
          <p:cNvSpPr txBox="1"/>
          <p:nvPr/>
        </p:nvSpPr>
        <p:spPr>
          <a:xfrm>
            <a:off x="9173561" y="265893"/>
            <a:ext cx="280377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Look at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picture</a:t>
            </a:r>
            <a:r>
              <a:rPr lang="es-MX" b="1" dirty="0">
                <a:solidFill>
                  <a:srgbClr val="FF0000"/>
                </a:solidFill>
              </a:rPr>
              <a:t>. Try </a:t>
            </a:r>
            <a:r>
              <a:rPr lang="es-MX" b="1" dirty="0" err="1">
                <a:solidFill>
                  <a:srgbClr val="FF0000"/>
                </a:solidFill>
              </a:rPr>
              <a:t>to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memorize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things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on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table. </a:t>
            </a:r>
            <a:r>
              <a:rPr lang="es-MX" b="1" dirty="0" err="1">
                <a:solidFill>
                  <a:srgbClr val="FF0000"/>
                </a:solidFill>
              </a:rPr>
              <a:t>Then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close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presentation</a:t>
            </a:r>
            <a:r>
              <a:rPr lang="es-MX" b="1" dirty="0">
                <a:solidFill>
                  <a:srgbClr val="FF0000"/>
                </a:solidFill>
              </a:rPr>
              <a:t> and </a:t>
            </a:r>
            <a:r>
              <a:rPr lang="es-MX" b="1" dirty="0" err="1">
                <a:solidFill>
                  <a:srgbClr val="FF0000"/>
                </a:solidFill>
              </a:rPr>
              <a:t>write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down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ten </a:t>
            </a:r>
            <a:r>
              <a:rPr lang="es-MX" b="1" dirty="0" err="1">
                <a:solidFill>
                  <a:srgbClr val="FF0000"/>
                </a:solidFill>
              </a:rPr>
              <a:t>things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on</a:t>
            </a:r>
            <a:r>
              <a:rPr lang="es-MX" b="1" dirty="0">
                <a:solidFill>
                  <a:srgbClr val="FF0000"/>
                </a:solidFill>
              </a:rPr>
              <a:t> </a:t>
            </a:r>
            <a:r>
              <a:rPr lang="es-MX" b="1" dirty="0" err="1">
                <a:solidFill>
                  <a:srgbClr val="FF0000"/>
                </a:solidFill>
              </a:rPr>
              <a:t>the</a:t>
            </a:r>
            <a:r>
              <a:rPr lang="es-MX" b="1" dirty="0">
                <a:solidFill>
                  <a:srgbClr val="FF0000"/>
                </a:solidFill>
              </a:rPr>
              <a:t> table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21FF54A-CBBF-41C9-BD19-52CEA79D3FCD}"/>
              </a:ext>
            </a:extLst>
          </p:cNvPr>
          <p:cNvSpPr txBox="1"/>
          <p:nvPr/>
        </p:nvSpPr>
        <p:spPr>
          <a:xfrm>
            <a:off x="276665" y="495720"/>
            <a:ext cx="320866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MX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THINGS ON MY TABLE</a:t>
            </a:r>
            <a:endParaRPr lang="es-AR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51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58000">
              <a:schemeClr val="bg1">
                <a:lumMod val="85000"/>
              </a:schemeClr>
            </a:gs>
            <a:gs pos="92027">
              <a:srgbClr val="DFDDE2"/>
            </a:gs>
            <a:gs pos="72000">
              <a:schemeClr val="accent2">
                <a:lumMod val="20000"/>
                <a:lumOff val="80000"/>
              </a:schemeClr>
            </a:gs>
            <a:gs pos="100000">
              <a:srgbClr val="E098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86D3507-AEA9-48ED-8FC8-6844EC35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64" y="909122"/>
            <a:ext cx="4091867" cy="1306286"/>
          </a:xfrm>
          <a:ln w="762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s-AR" sz="4300" dirty="0" err="1"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es-AR" sz="4300" dirty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AR" sz="4300" dirty="0" err="1"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es-AR" sz="43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br>
              <a:rPr lang="es-AR" sz="43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AR" sz="43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es-AR" sz="4300" dirty="0" smtClean="0"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s-AR" sz="43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es-AR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AR" sz="1400" dirty="0">
                <a:latin typeface="Aharoni" panose="02010803020104030203" pitchFamily="2" charset="-79"/>
                <a:cs typeface="Aharoni" panose="02010803020104030203" pitchFamily="2" charset="-79"/>
              </a:rPr>
              <a:t>(page 13)</a:t>
            </a:r>
          </a:p>
        </p:txBody>
      </p:sp>
      <p:pic>
        <p:nvPicPr>
          <p:cNvPr id="5" name="2A_1.56">
            <a:hlinkClick r:id="" action="ppaction://media"/>
            <a:extLst>
              <a:ext uri="{FF2B5EF4-FFF2-40B4-BE49-F238E27FC236}">
                <a16:creationId xmlns:a16="http://schemas.microsoft.com/office/drawing/2014/main" xmlns="" id="{6F68F785-AC66-470E-A3E2-B4A935D63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820" y="3005041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0"/>
            <a:ext cx="6458857" cy="685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53263" y="266417"/>
            <a:ext cx="1187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Page 12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2B3A5D4D-6D52-46FD-AB0D-DCCA7D99C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4744" y="841813"/>
            <a:ext cx="8998911" cy="5174374"/>
          </a:xfrm>
          <a:prstGeom prst="rect">
            <a:avLst/>
          </a:prstGeom>
        </p:spPr>
      </p:pic>
      <p:pic>
        <p:nvPicPr>
          <p:cNvPr id="2" name="2A_1.5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1958" y="951016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80" y="1644815"/>
            <a:ext cx="1743075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80" y="2948894"/>
            <a:ext cx="170497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1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A_1.59">
            <a:hlinkClick r:id="" action="ppaction://media"/>
            <a:extLst>
              <a:ext uri="{FF2B5EF4-FFF2-40B4-BE49-F238E27FC236}">
                <a16:creationId xmlns:a16="http://schemas.microsoft.com/office/drawing/2014/main" xmlns="" id="{67FB8F19-33BC-4413-AB47-58195BDB6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0184" y="4273378"/>
            <a:ext cx="609600" cy="609600"/>
          </a:xfrm>
          <a:prstGeom prst="rect">
            <a:avLst/>
          </a:prstGeom>
        </p:spPr>
      </p:pic>
      <p:pic>
        <p:nvPicPr>
          <p:cNvPr id="7" name="2A_1.58">
            <a:hlinkClick r:id="" action="ppaction://media"/>
            <a:extLst>
              <a:ext uri="{FF2B5EF4-FFF2-40B4-BE49-F238E27FC236}">
                <a16:creationId xmlns:a16="http://schemas.microsoft.com/office/drawing/2014/main" xmlns="" id="{7CF646BF-4BF6-48AE-90A6-B9469BAE36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67154" y="969402"/>
            <a:ext cx="609600" cy="60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57" y="388099"/>
            <a:ext cx="6791289" cy="273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28" y="3515096"/>
            <a:ext cx="7168092" cy="303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xmlns="" id="{A471F9F6-91B5-497A-B0B5-E8E592C5B6A5}"/>
              </a:ext>
            </a:extLst>
          </p:cNvPr>
          <p:cNvSpPr txBox="1"/>
          <p:nvPr/>
        </p:nvSpPr>
        <p:spPr>
          <a:xfrm>
            <a:off x="8360719" y="5896916"/>
            <a:ext cx="221603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Oral </a:t>
            </a:r>
            <a:r>
              <a:rPr lang="es-A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assignment</a:t>
            </a:r>
            <a:r>
              <a:rPr lang="es-A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7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9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58000">
              <a:schemeClr val="bg1">
                <a:lumMod val="85000"/>
              </a:schemeClr>
            </a:gs>
            <a:gs pos="92027">
              <a:srgbClr val="DFDDE2"/>
            </a:gs>
            <a:gs pos="72000">
              <a:schemeClr val="accent2">
                <a:lumMod val="20000"/>
                <a:lumOff val="80000"/>
              </a:schemeClr>
            </a:gs>
            <a:gs pos="100000">
              <a:srgbClr val="E098D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A_3d">
            <a:hlinkClick r:id="" action="ppaction://media"/>
            <a:extLst>
              <a:ext uri="{FF2B5EF4-FFF2-40B4-BE49-F238E27FC236}">
                <a16:creationId xmlns:a16="http://schemas.microsoft.com/office/drawing/2014/main" xmlns="" id="{FD87B92D-75BF-429B-858E-5E88723F4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7126" y="836899"/>
            <a:ext cx="609600" cy="609600"/>
          </a:xfrm>
          <a:prstGeom prst="rect">
            <a:avLst/>
          </a:prstGeom>
        </p:spPr>
      </p:pic>
      <p:pic>
        <p:nvPicPr>
          <p:cNvPr id="4" name="2A_3b">
            <a:hlinkClick r:id="" action="ppaction://media"/>
            <a:extLst>
              <a:ext uri="{FF2B5EF4-FFF2-40B4-BE49-F238E27FC236}">
                <a16:creationId xmlns:a16="http://schemas.microsoft.com/office/drawing/2014/main" xmlns="" id="{B902D2C5-1A69-45CC-8446-EF80324D95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4184" y="947598"/>
            <a:ext cx="609600" cy="609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3FFDB1E-8454-4D4F-A73C-994FEE89A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37" y="1538519"/>
            <a:ext cx="5444877" cy="513812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F329E728-1FAA-43F2-97F5-7B740B49BCF3}"/>
              </a:ext>
            </a:extLst>
          </p:cNvPr>
          <p:cNvSpPr txBox="1"/>
          <p:nvPr/>
        </p:nvSpPr>
        <p:spPr>
          <a:xfrm>
            <a:off x="368515" y="362823"/>
            <a:ext cx="3120534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</a:rPr>
              <a:t>PRONUNCIATION</a:t>
            </a:r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3649926" y="3272765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Elipse"/>
          <p:cNvSpPr/>
          <p:nvPr/>
        </p:nvSpPr>
        <p:spPr>
          <a:xfrm>
            <a:off x="2040576" y="4208936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Elipse"/>
          <p:cNvSpPr/>
          <p:nvPr/>
        </p:nvSpPr>
        <p:spPr>
          <a:xfrm>
            <a:off x="3529193" y="2295029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Elipse"/>
          <p:cNvSpPr/>
          <p:nvPr/>
        </p:nvSpPr>
        <p:spPr>
          <a:xfrm>
            <a:off x="3192726" y="5202397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10" y="2487960"/>
            <a:ext cx="663098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Elipse"/>
          <p:cNvSpPr/>
          <p:nvPr/>
        </p:nvSpPr>
        <p:spPr>
          <a:xfrm>
            <a:off x="9016322" y="3521731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22 Elipse"/>
          <p:cNvSpPr/>
          <p:nvPr/>
        </p:nvSpPr>
        <p:spPr>
          <a:xfrm>
            <a:off x="6409203" y="3864137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23 Elipse"/>
          <p:cNvSpPr/>
          <p:nvPr/>
        </p:nvSpPr>
        <p:spPr>
          <a:xfrm>
            <a:off x="9087087" y="4208936"/>
            <a:ext cx="1161317" cy="404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24 Elipse"/>
          <p:cNvSpPr/>
          <p:nvPr/>
        </p:nvSpPr>
        <p:spPr>
          <a:xfrm>
            <a:off x="7913410" y="4547340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25 Elipse"/>
          <p:cNvSpPr/>
          <p:nvPr/>
        </p:nvSpPr>
        <p:spPr>
          <a:xfrm>
            <a:off x="9087088" y="4880758"/>
            <a:ext cx="1386948" cy="3969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26 Elipse"/>
          <p:cNvSpPr/>
          <p:nvPr/>
        </p:nvSpPr>
        <p:spPr>
          <a:xfrm>
            <a:off x="7826325" y="5277672"/>
            <a:ext cx="914400" cy="4868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5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5">
            <a:extLst>
              <a:ext uri="{FF2B5EF4-FFF2-40B4-BE49-F238E27FC236}">
                <a16:creationId xmlns:a16="http://schemas.microsoft.com/office/drawing/2014/main" xmlns="" id="{3B89A3A9-427D-4070-A88E-CDC196ED8A49}"/>
              </a:ext>
            </a:extLst>
          </p:cNvPr>
          <p:cNvSpPr/>
          <p:nvPr/>
        </p:nvSpPr>
        <p:spPr>
          <a:xfrm>
            <a:off x="760022" y="703322"/>
            <a:ext cx="10284030" cy="56938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s-AR" sz="2800" b="1" dirty="0">
                <a:solidFill>
                  <a:srgbClr val="707070"/>
                </a:solidFill>
                <a:latin typeface="Arial" panose="020B0604020202020204" pitchFamily="34" charset="0"/>
              </a:rPr>
              <a:t>5 </a:t>
            </a:r>
            <a:r>
              <a:rPr lang="es-AR" sz="2800" b="1" dirty="0">
                <a:solidFill>
                  <a:srgbClr val="4E4D4D"/>
                </a:solidFill>
                <a:latin typeface="Arial" panose="020B0604020202020204" pitchFamily="34" charset="0"/>
              </a:rPr>
              <a:t>LISTENING</a:t>
            </a:r>
          </a:p>
          <a:p>
            <a:endParaRPr lang="es-AR" sz="2800" b="1" dirty="0">
              <a:solidFill>
                <a:srgbClr val="4E4D4D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Listen to four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people talking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abo</a:t>
            </a:r>
            <a:r>
              <a:rPr lang="en-US" sz="2800" dirty="0">
                <a:solidFill>
                  <a:srgbClr val="4E4D4D"/>
                </a:solidFill>
                <a:latin typeface="Times New Roman" panose="02020603050405020304" pitchFamily="18" charset="0"/>
              </a:rPr>
              <a:t>ut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things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they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have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in </a:t>
            </a:r>
            <a:r>
              <a:rPr lang="es-AR" sz="2800" dirty="0" err="1">
                <a:solidFill>
                  <a:srgbClr val="606060"/>
                </a:solidFill>
                <a:latin typeface="Times New Roman" panose="02020603050405020304" pitchFamily="18" charset="0"/>
              </a:rPr>
              <a:t>their</a:t>
            </a:r>
            <a:r>
              <a:rPr lang="es-AR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 bags. </a:t>
            </a:r>
            <a:r>
              <a:rPr lang="es-AR" sz="2800" dirty="0" err="1">
                <a:solidFill>
                  <a:srgbClr val="707070"/>
                </a:solidFill>
                <a:latin typeface="Times New Roman" panose="02020603050405020304" pitchFamily="18" charset="0"/>
              </a:rPr>
              <a:t>Which</a:t>
            </a:r>
            <a:r>
              <a:rPr lang="es-AR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 </a:t>
            </a:r>
            <a:r>
              <a:rPr lang="es-AR" sz="2800" dirty="0" err="1">
                <a:solidFill>
                  <a:srgbClr val="606060"/>
                </a:solidFill>
                <a:latin typeface="Times New Roman" panose="02020603050405020304" pitchFamily="18" charset="0"/>
              </a:rPr>
              <a:t>person</a:t>
            </a:r>
            <a:r>
              <a:rPr lang="es-AR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 </a:t>
            </a:r>
            <a:r>
              <a:rPr lang="es-AR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... </a:t>
            </a:r>
            <a:r>
              <a:rPr lang="es-AR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?</a:t>
            </a:r>
          </a:p>
          <a:p>
            <a:endParaRPr lang="es-AR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1 has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a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book in his </a:t>
            </a:r>
            <a:r>
              <a:rPr lang="en-US" sz="2800" i="1" dirty="0">
                <a:solidFill>
                  <a:srgbClr val="707070"/>
                </a:solidFill>
                <a:latin typeface="Arial" panose="020B0604020202020204" pitchFamily="34" charset="0"/>
              </a:rPr>
              <a:t>I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her bag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which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helps him </a:t>
            </a:r>
            <a:r>
              <a:rPr lang="en-US" sz="2800" i="1" dirty="0">
                <a:solidFill>
                  <a:srgbClr val="707070"/>
                </a:solidFill>
                <a:latin typeface="Arial" panose="020B0604020202020204" pitchFamily="34" charset="0"/>
              </a:rPr>
              <a:t>I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her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speak </a:t>
            </a:r>
            <a:r>
              <a:rPr lang="es-AR" sz="2800" dirty="0" err="1">
                <a:solidFill>
                  <a:srgbClr val="707070"/>
                </a:solidFill>
                <a:latin typeface="Times New Roman" panose="02020603050405020304" pitchFamily="18" charset="0"/>
              </a:rPr>
              <a:t>to</a:t>
            </a:r>
            <a:r>
              <a:rPr lang="es-AR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 </a:t>
            </a:r>
            <a:r>
              <a:rPr lang="es-AR" sz="2800" dirty="0" err="1">
                <a:solidFill>
                  <a:srgbClr val="606060"/>
                </a:solidFill>
                <a:latin typeface="Times New Roman" panose="02020603050405020304" pitchFamily="18" charset="0"/>
              </a:rPr>
              <a:t>people</a:t>
            </a:r>
            <a:endParaRPr lang="es-AR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endParaRPr lang="es-AR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2 has something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to listen to music</a:t>
            </a:r>
          </a:p>
          <a:p>
            <a:endParaRPr lang="en-US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3 changes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bags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every </a:t>
            </a:r>
            <a:r>
              <a:rPr lang="en-US" sz="2800" dirty="0" smtClean="0">
                <a:solidFill>
                  <a:srgbClr val="606060"/>
                </a:solidFill>
                <a:latin typeface="Times New Roman" panose="02020603050405020304" pitchFamily="18" charset="0"/>
              </a:rPr>
              <a:t>day    </a:t>
            </a:r>
            <a:endParaRPr lang="en-US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endParaRPr lang="en-US" sz="2800" dirty="0">
              <a:solidFill>
                <a:srgbClr val="606060"/>
              </a:solidFill>
              <a:latin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707070"/>
                </a:solidFill>
                <a:latin typeface="Arial" panose="020B0604020202020204" pitchFamily="34" charset="0"/>
              </a:rPr>
              <a:t>4 </a:t>
            </a:r>
            <a:r>
              <a:rPr lang="en-US" sz="2800" dirty="0">
                <a:solidFill>
                  <a:srgbClr val="707070"/>
                </a:solidFill>
                <a:latin typeface="Times New Roman" panose="02020603050405020304" pitchFamily="18" charset="0"/>
              </a:rPr>
              <a:t>has a computer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in his </a:t>
            </a:r>
            <a:r>
              <a:rPr lang="en-US" sz="2800" i="1" dirty="0">
                <a:solidFill>
                  <a:srgbClr val="707070"/>
                </a:solidFill>
                <a:latin typeface="Arial" panose="020B0604020202020204" pitchFamily="34" charset="0"/>
              </a:rPr>
              <a:t>I </a:t>
            </a:r>
            <a:r>
              <a:rPr lang="en-US" sz="2800" dirty="0">
                <a:solidFill>
                  <a:srgbClr val="606060"/>
                </a:solidFill>
                <a:latin typeface="Times New Roman" panose="02020603050405020304" pitchFamily="18" charset="0"/>
              </a:rPr>
              <a:t>her </a:t>
            </a:r>
            <a:r>
              <a:rPr lang="en-US" sz="2800" dirty="0" smtClean="0">
                <a:solidFill>
                  <a:srgbClr val="606060"/>
                </a:solidFill>
                <a:latin typeface="Times New Roman" panose="02020603050405020304" pitchFamily="18" charset="0"/>
              </a:rPr>
              <a:t>bag    </a:t>
            </a:r>
          </a:p>
          <a:p>
            <a:endParaRPr lang="es-AR" sz="2800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569528" y="5538167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2A_5">
            <a:hlinkClick r:id="" action="ppaction://media"/>
            <a:extLst>
              <a:ext uri="{FF2B5EF4-FFF2-40B4-BE49-F238E27FC236}">
                <a16:creationId xmlns:a16="http://schemas.microsoft.com/office/drawing/2014/main" xmlns="" id="{57961698-08B8-4CCD-AE9C-DDDA2E1DE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3835" y="3972296"/>
            <a:ext cx="609600" cy="60960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5719949" y="3739054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732317" y="4592099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0379034" y="2887990"/>
            <a:ext cx="66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A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55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8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A9C63758-DB91-437B-81B9-1489F00AF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71" y="652723"/>
            <a:ext cx="10392929" cy="620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5E090FE3-C6B7-48F7-B47B-05999D139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22" y="186324"/>
            <a:ext cx="4547335" cy="691005"/>
          </a:xfrm>
          <a:prstGeom prst="rect">
            <a:avLst/>
          </a:prstGeom>
        </p:spPr>
      </p:pic>
      <p:cxnSp>
        <p:nvCxnSpPr>
          <p:cNvPr id="5" name="4 Conector recto de flecha"/>
          <p:cNvCxnSpPr/>
          <p:nvPr/>
        </p:nvCxnSpPr>
        <p:spPr>
          <a:xfrm>
            <a:off x="2327564" y="3755361"/>
            <a:ext cx="3752602" cy="131540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V="1">
            <a:off x="2240478" y="2778826"/>
            <a:ext cx="8245434" cy="128133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V="1">
            <a:off x="2373086" y="3669475"/>
            <a:ext cx="5238997" cy="9995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V="1">
            <a:off x="2327564" y="4212561"/>
            <a:ext cx="1876301" cy="81010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V="1">
            <a:off x="2327564" y="4212561"/>
            <a:ext cx="2333501" cy="11141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flipV="1">
            <a:off x="2937164" y="4565462"/>
            <a:ext cx="5078680" cy="20766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V="1">
            <a:off x="2327564" y="5780232"/>
            <a:ext cx="8740239" cy="5570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6"/>
    </mc:Choice>
    <mc:Fallback xmlns="">
      <p:transition spd="slow" advTm="1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46" y="205505"/>
            <a:ext cx="9835310" cy="56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2A_1.51">
            <a:hlinkClick r:id="" action="ppaction://media"/>
            <a:extLst>
              <a:ext uri="{FF2B5EF4-FFF2-40B4-BE49-F238E27FC236}">
                <a16:creationId xmlns:a16="http://schemas.microsoft.com/office/drawing/2014/main" xmlns="" id="{C65295B6-9D2E-4953-9A67-D386A7EA9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46" y="1944035"/>
            <a:ext cx="609600" cy="6096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9352548" y="5633430"/>
            <a:ext cx="2719136" cy="92333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endParaRPr lang="es-AR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6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12" y="709864"/>
            <a:ext cx="9550388" cy="55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446169" y="4812342"/>
            <a:ext cx="2719136" cy="92333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endParaRPr lang="es-AR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2996EF80-36DE-42F4-BDFC-DE666D44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68519" y="443962"/>
            <a:ext cx="4569722" cy="60927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0B7127D-44AE-4924-BEB2-96C2E1D78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184" y="443963"/>
            <a:ext cx="4831334" cy="421576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06465A2-4564-419E-96B2-C82348FA56EC}"/>
              </a:ext>
            </a:extLst>
          </p:cNvPr>
          <p:cNvSpPr txBox="1"/>
          <p:nvPr/>
        </p:nvSpPr>
        <p:spPr>
          <a:xfrm flipH="1">
            <a:off x="390423" y="587445"/>
            <a:ext cx="2428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</a:p>
          <a:p>
            <a:r>
              <a:rPr lang="es-A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(PAGE 151)</a:t>
            </a:r>
          </a:p>
        </p:txBody>
      </p:sp>
      <p:pic>
        <p:nvPicPr>
          <p:cNvPr id="7" name="2A_1.51">
            <a:hlinkClick r:id="" action="ppaction://media"/>
            <a:extLst>
              <a:ext uri="{FF2B5EF4-FFF2-40B4-BE49-F238E27FC236}">
                <a16:creationId xmlns:a16="http://schemas.microsoft.com/office/drawing/2014/main" xmlns="" id="{C65295B6-9D2E-4953-9A67-D386A7EA9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35967" y="5445224"/>
            <a:ext cx="609600" cy="609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3064F5D2-0377-4CAF-856B-51D3AA8C0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6" y="4553642"/>
            <a:ext cx="3180157" cy="23043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120080EC-8824-411F-936D-827CFA7C695B}"/>
              </a:ext>
            </a:extLst>
          </p:cNvPr>
          <p:cNvSpPr txBox="1"/>
          <p:nvPr/>
        </p:nvSpPr>
        <p:spPr>
          <a:xfrm>
            <a:off x="4487719" y="5209311"/>
            <a:ext cx="1942756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FF0000"/>
                </a:solidFill>
              </a:rPr>
              <a:t>Listen, </a:t>
            </a:r>
            <a:r>
              <a:rPr lang="es-AR" sz="1400" dirty="0" err="1">
                <a:solidFill>
                  <a:srgbClr val="FF0000"/>
                </a:solidFill>
              </a:rPr>
              <a:t>repeat</a:t>
            </a:r>
            <a:r>
              <a:rPr lang="es-AR" sz="1400" dirty="0">
                <a:solidFill>
                  <a:srgbClr val="FF0000"/>
                </a:solidFill>
              </a:rPr>
              <a:t>, </a:t>
            </a:r>
            <a:r>
              <a:rPr lang="es-AR" sz="1400" dirty="0" err="1">
                <a:solidFill>
                  <a:srgbClr val="FF0000"/>
                </a:solidFill>
              </a:rPr>
              <a:t>memorize</a:t>
            </a:r>
            <a:r>
              <a:rPr lang="es-AR" sz="1400" dirty="0">
                <a:solidFill>
                  <a:srgbClr val="FF0000"/>
                </a:solidFill>
              </a:rPr>
              <a:t> and </a:t>
            </a:r>
            <a:r>
              <a:rPr lang="es-AR" sz="1400" dirty="0" err="1">
                <a:solidFill>
                  <a:srgbClr val="FF0000"/>
                </a:solidFill>
              </a:rPr>
              <a:t>say</a:t>
            </a:r>
            <a:r>
              <a:rPr lang="es-AR" sz="1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xmlns="" id="{5F17AEE6-66EC-47C6-84F5-98AE2D0629D9}"/>
              </a:ext>
            </a:extLst>
          </p:cNvPr>
          <p:cNvSpPr/>
          <p:nvPr/>
        </p:nvSpPr>
        <p:spPr>
          <a:xfrm>
            <a:off x="5755814" y="4886544"/>
            <a:ext cx="879766" cy="165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F494D7BF-B33A-425E-BA9F-1ABC5C6D5EAC}"/>
              </a:ext>
            </a:extLst>
          </p:cNvPr>
          <p:cNvSpPr txBox="1"/>
          <p:nvPr/>
        </p:nvSpPr>
        <p:spPr>
          <a:xfrm>
            <a:off x="390423" y="2310714"/>
            <a:ext cx="175965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MX" sz="4000" dirty="0"/>
              <a:t>a/</a:t>
            </a:r>
            <a:r>
              <a:rPr lang="es-MX" sz="4000" dirty="0" err="1"/>
              <a:t>an</a:t>
            </a:r>
            <a:endParaRPr lang="es-MX" sz="4000" dirty="0"/>
          </a:p>
          <a:p>
            <a:r>
              <a:rPr lang="es-MX" sz="4000" dirty="0"/>
              <a:t>---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293215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1"/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11066030-F05D-4E98-9061-5DA6E0F89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55" y="243169"/>
            <a:ext cx="5496078" cy="281731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02F69CA8-96D2-453F-AD6C-775EA4EB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93" y="4075287"/>
            <a:ext cx="5374657" cy="232520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1" y="243170"/>
            <a:ext cx="4148555" cy="364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206338" y="617517"/>
            <a:ext cx="1187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Page 12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520042" y="2068101"/>
            <a:ext cx="47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an</a:t>
            </a:r>
            <a:endParaRPr lang="es-AR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681351" y="2068101"/>
            <a:ext cx="123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umbrellas</a:t>
            </a:r>
            <a:endParaRPr lang="es-AR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1520042" y="2691154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  a    </a:t>
            </a:r>
            <a:r>
              <a:rPr lang="es-MX" b="1" dirty="0" err="1" smtClean="0"/>
              <a:t>watch</a:t>
            </a:r>
            <a:endParaRPr lang="es-AR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1672441" y="3401695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  a    </a:t>
            </a:r>
            <a:r>
              <a:rPr lang="es-MX" b="1" dirty="0" err="1" smtClean="0"/>
              <a:t>diary</a:t>
            </a:r>
            <a:endParaRPr lang="es-AR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10675917" y="248185"/>
            <a:ext cx="118753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0000"/>
                </a:solidFill>
              </a:rPr>
              <a:t>Page 126</a:t>
            </a:r>
            <a:endParaRPr lang="es-A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4"/>
    </mc:Choice>
    <mc:Fallback xmlns="">
      <p:transition spd="slow" advTm="2518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85010" y="1130968"/>
            <a:ext cx="3561348" cy="1200329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s-MX" sz="7200" b="1" dirty="0" smtClean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accent4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PLURALS</a:t>
            </a:r>
            <a:endParaRPr lang="es-AR" sz="7200" b="1" dirty="0">
              <a:ln w="18000">
                <a:solidFill>
                  <a:srgbClr val="FF0000"/>
                </a:solidFill>
                <a:prstDash val="solid"/>
                <a:miter lim="800000"/>
              </a:ln>
              <a:solidFill>
                <a:schemeClr val="accent4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149" y="1453636"/>
            <a:ext cx="5935975" cy="4999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9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BED23F72-4E15-40F7-822D-EAE5A3D2D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5664" y="682092"/>
            <a:ext cx="7571936" cy="5779243"/>
          </a:xfrm>
          <a:prstGeom prst="rect">
            <a:avLst/>
          </a:prstGeom>
        </p:spPr>
      </p:pic>
      <p:pic>
        <p:nvPicPr>
          <p:cNvPr id="5" name="2A_1.52">
            <a:hlinkClick r:id="" action="ppaction://media"/>
            <a:extLst>
              <a:ext uri="{FF2B5EF4-FFF2-40B4-BE49-F238E27FC236}">
                <a16:creationId xmlns:a16="http://schemas.microsoft.com/office/drawing/2014/main" xmlns="" id="{63D8F095-D664-4EF9-8597-F8FD9AA16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8634" y="5874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259C43E-A687-4281-8EEE-87F27EA1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87" y="412027"/>
            <a:ext cx="7574525" cy="60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209</Words>
  <Application>Microsoft Office PowerPoint</Application>
  <PresentationFormat>Personalizado</PresentationFormat>
  <Paragraphs>61</Paragraphs>
  <Slides>19</Slides>
  <Notes>0</Notes>
  <HiddenSlides>0</HiddenSlides>
  <MMClips>14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Tema de Office</vt:lpstr>
      <vt:lpstr>1_Tema de Office</vt:lpstr>
      <vt:lpstr>2 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What´s on the table? Is the table tidy?)</vt:lpstr>
      <vt:lpstr>Presentación de PowerPoint</vt:lpstr>
      <vt:lpstr>this/that/ these/those (page 13)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A</dc:title>
  <dc:creator>Gladys</dc:creator>
  <cp:lastModifiedBy>gladysmaba@outlook.com</cp:lastModifiedBy>
  <cp:revision>64</cp:revision>
  <dcterms:created xsi:type="dcterms:W3CDTF">2020-03-21T14:26:24Z</dcterms:created>
  <dcterms:modified xsi:type="dcterms:W3CDTF">2024-03-21T01:41:40Z</dcterms:modified>
</cp:coreProperties>
</file>